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86" r:id="rId4"/>
    <p:sldId id="259" r:id="rId5"/>
    <p:sldId id="260" r:id="rId6"/>
    <p:sldId id="262" r:id="rId7"/>
    <p:sldId id="281" r:id="rId8"/>
    <p:sldId id="282" r:id="rId9"/>
    <p:sldId id="284" r:id="rId10"/>
    <p:sldId id="287" r:id="rId11"/>
    <p:sldId id="28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101" d="100"/>
          <a:sy n="101" d="100"/>
        </p:scale>
        <p:origin x="3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8100392" cy="10801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  <a:b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№42 комбинированного вида»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85276" y="623592"/>
            <a:ext cx="81724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Кейс-технология как способ формирования культуры здорового и безопа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сного образа жизни у дошкольников </a:t>
            </a:r>
            <a:r>
              <a:rPr kumimoji="0" lang="ru-RU" sz="3600" b="1" i="0" u="none" strike="noStrike" cap="none" normalizeH="0" baseline="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нарушением зрения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Составители: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А.А. </a:t>
            </a:r>
            <a:r>
              <a:rPr lang="ru-RU" sz="20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Буданцева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 </a:t>
            </a:r>
            <a:r>
              <a:rPr lang="ru-RU" sz="20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ст.воспитатель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О.В. Лазарева  - учитель-дефектолог,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Ю.В. Кравченко – учитель-логопед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Ленинск-Кузнецкий 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2023г.</a:t>
            </a:r>
            <a:endParaRPr kumimoji="0" lang="ru-RU" b="1" i="0" u="none" strike="noStrike" cap="none" normalizeH="0" baseline="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4D6BB-14DB-A365-C2A9-E427C872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содержать кейс?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9D297-B36C-B681-3685-5F006BFF5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 – интервью, статьи и художественные тексты (или их фрагменты)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Иллюстративный материл – фотографии, диаграммы, таблицы, фильмы, аудиозаписи</a:t>
            </a:r>
          </a:p>
        </p:txBody>
      </p:sp>
    </p:spTree>
    <p:extLst>
      <p:ext uri="{BB962C8B-B14F-4D97-AF65-F5344CB8AC3E}">
        <p14:creationId xmlns:p14="http://schemas.microsoft.com/office/powerpoint/2010/main" val="77016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4D6BB-14DB-A365-C2A9-E427C872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кейсов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9D297-B36C-B681-3685-5F006BFF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555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питания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 в быту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 в городе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 на природе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здоровье</a:t>
            </a:r>
          </a:p>
          <a:p>
            <a:pPr marL="82296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витаминов</a:t>
            </a:r>
          </a:p>
          <a:p>
            <a:pPr marL="82296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1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4320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35283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 </a:t>
            </a:r>
          </a:p>
          <a:p>
            <a:pPr algn="ctr"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№42 комбинированного вида»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г.Ленинск-Кузнецкий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пр-т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Кирова, д.77 а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Контактный телефон: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8(38456) 7-20-84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dsn42lnk@yandex.ru</a:t>
            </a:r>
            <a:endParaRPr lang="en-US" sz="2000" dirty="0">
              <a:noFill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316163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5745"/>
            <a:ext cx="418147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365104"/>
            <a:ext cx="26463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42195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484663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79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512"/>
            <a:ext cx="41640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3512"/>
            <a:ext cx="2813946" cy="245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49" y="2204864"/>
            <a:ext cx="2136236" cy="30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78835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41525"/>
            <a:ext cx="2500558" cy="255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12" y="2022652"/>
            <a:ext cx="27257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Создание кейса по формированию  культуры здорового и безопасного образа жизни у дошкольников с нарушением зрения.</a:t>
            </a: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949280"/>
          </a:xfrm>
        </p:spPr>
        <p:txBody>
          <a:bodyPr>
            <a:normAutofit/>
          </a:bodyPr>
          <a:lstStyle/>
          <a:p>
            <a:pPr marL="82296" lv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1.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и внедрить в практику кейс-технологию, как способ формирования культуры здорового и безопасного образа жизни у дошкольников с нарушением зрения;</a:t>
            </a:r>
          </a:p>
          <a:p>
            <a:pPr marL="82296" lvl="0" indent="0"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тематический кейс  по формированию у дошкольников с нарушением зрения культуры здорового и безопасного образа жизни.</a:t>
            </a: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9492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Кейс-технология</a:t>
            </a:r>
            <a:r>
              <a:rPr lang="ru-RU" sz="3600" dirty="0">
                <a:solidFill>
                  <a:srgbClr val="111111"/>
                </a:solidFill>
                <a:latin typeface="Times New Roman"/>
              </a:rPr>
              <a:t> </a:t>
            </a:r>
            <a:r>
              <a:rPr lang="ru-RU" sz="3600" dirty="0">
                <a:solidFill>
                  <a:srgbClr val="002060"/>
                </a:solidFill>
                <a:latin typeface="Times New Roman"/>
              </a:rPr>
              <a:t>- метод активного проблемно-ситуационного анализа, основанный на образовательном воздействии путем решения конкретных задач-ситуаций, является разновидностью ИКТ –технологий.</a:t>
            </a:r>
          </a:p>
          <a:p>
            <a:pPr marL="82296" indent="0"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кейсов: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949280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Кейсы-инциденты: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Фото-кейсы и кейсы-иллюстрации 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удобная и простая форма, представляющая собой картинку 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(разного вида)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ситуацией, требующей анализа и разрешения;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Кейсы-драматизации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иллюстрирующие событие, когда дети с помощью взрослого человека, с применением игрушек и средств театрализации, разыгрывают инцидент, останавливаясь на его пике;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основе мультфильмов или литературных произведений – когда детям предъявляется начало произведения, содержащее все предпосылки для последующих событий. Дети получают возможность увидеть развитие событий, приведших к инциденту. А то, что произведение имеет точное и однозначное продолжение помогает детям перепроверить собственные решения и выводы.</a:t>
            </a:r>
          </a:p>
          <a:p>
            <a:pPr marL="825246" indent="-742950">
              <a:buAutoNum type="arabicPeriod"/>
            </a:pPr>
            <a:endParaRPr lang="ru-RU" sz="3600" b="1" dirty="0"/>
          </a:p>
          <a:p>
            <a:pPr marL="825246" indent="-742950">
              <a:buAutoNum type="arabicPeriod"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2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кейсов: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962088" cy="609329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Кейсы – вариации и догадки: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Серия опорных картинок, воспринимая которую ребенок осознает связи между предметами, строит варианты развития событий 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мяч, машина, плачущий малыш)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картинка, демонстрирующая источник опасности – интересный вид работы, побуждающий детей рассмотреть предмет с разных сторон, выявить его 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«опасные»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стороны. Вот, например, простой мяч – ведь сколько можно предположить вариантов – от выкатывания на дорогу до драки за мяч с другом.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Кейсы-наоборот – когда дети знакомятся с 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«наказанием»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постигшим ребенка, со словами, которые были сказаны обеспокоенным взрослым, и на этой основе предполагают, какой же опасности подвергался малыш.</a:t>
            </a:r>
          </a:p>
        </p:txBody>
      </p:sp>
    </p:spTree>
    <p:extLst>
      <p:ext uri="{BB962C8B-B14F-4D97-AF65-F5344CB8AC3E}">
        <p14:creationId xmlns:p14="http://schemas.microsoft.com/office/powerpoint/2010/main" val="110146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"/>
          <a:stretch/>
        </p:blipFill>
        <p:spPr bwMode="auto">
          <a:xfrm>
            <a:off x="1043608" y="0"/>
            <a:ext cx="3978187" cy="2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12351"/>
          <a:stretch/>
        </p:blipFill>
        <p:spPr bwMode="auto">
          <a:xfrm>
            <a:off x="3032701" y="2060848"/>
            <a:ext cx="5616624" cy="27690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3078"/>
            <a:ext cx="3888432" cy="291632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7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867</TotalTime>
  <Words>496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Муниципальное бюджетное дошкольное  образовательное учреждение  «Детский сад №42 комбинированного вида»</vt:lpstr>
      <vt:lpstr>Презентация PowerPoint</vt:lpstr>
      <vt:lpstr>Презентация PowerPoint</vt:lpstr>
      <vt:lpstr>Цель:</vt:lpstr>
      <vt:lpstr>Задачи:</vt:lpstr>
      <vt:lpstr>Презентация PowerPoint</vt:lpstr>
      <vt:lpstr>Формы кейсов:</vt:lpstr>
      <vt:lpstr>Формы кейсов:</vt:lpstr>
      <vt:lpstr>Презентация PowerPoint</vt:lpstr>
      <vt:lpstr>Что может содержать кейс? </vt:lpstr>
      <vt:lpstr>Темы кейсов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 Акимова</cp:lastModifiedBy>
  <cp:revision>97</cp:revision>
  <dcterms:created xsi:type="dcterms:W3CDTF">2020-01-24T02:48:17Z</dcterms:created>
  <dcterms:modified xsi:type="dcterms:W3CDTF">2023-08-22T07:08:49Z</dcterms:modified>
</cp:coreProperties>
</file>